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anose="020B0604020202020204" charset="0"/>
      <p:regular r:id="rId31"/>
      <p:bold r:id="rId32"/>
      <p:italic r:id="rId33"/>
      <p:boldItalic r:id="rId34"/>
    </p:embeddedFont>
    <p:embeddedFont>
      <p:font typeface="Red Hat Text" panose="020B0604020202020204" charset="0"/>
      <p:regular r:id="rId35"/>
      <p:bold r:id="rId36"/>
      <p:italic r:id="rId37"/>
      <p:boldItalic r:id="rId38"/>
    </p:embeddedFont>
    <p:embeddedFont>
      <p:font typeface="Zilla Slab SemiBold" panose="020B060402020202020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D6801-8516-4615-8660-A508DA85ECFA}">
  <a:tblStyle styleId="{FFFD6801-8516-4615-8660-A508DA85E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oller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store.graphics/paaatterns/" TargetMode="External"/><Relationship Id="rId4" Type="http://schemas.openxmlformats.org/officeDocument/2006/relationships/hyperlink" Target="http://unsplash.com/&amp;utm_source=slidescarniva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zilla-slab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ed-ha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title"/>
          </p:nvPr>
        </p:nvSpPr>
        <p:spPr>
          <a:xfrm>
            <a:off x="533400" y="1360525"/>
            <a:ext cx="3058800" cy="42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Un’immagine vale più di mille parole</a:t>
            </a:r>
            <a:endParaRPr dirty="0"/>
          </a:p>
        </p:txBody>
      </p:sp>
      <p:sp>
        <p:nvSpPr>
          <p:cNvPr id="365" name="Google Shape;365;p21"/>
          <p:cNvSpPr txBox="1">
            <a:spLocks noGrp="1"/>
          </p:cNvSpPr>
          <p:nvPr>
            <p:ph type="body" idx="1"/>
          </p:nvPr>
        </p:nvSpPr>
        <p:spPr>
          <a:xfrm>
            <a:off x="533400" y="1911450"/>
            <a:ext cx="3058800" cy="15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pic>
        <p:nvPicPr>
          <p:cNvPr id="366" name="Google Shape;366;p21"/>
          <p:cNvPicPr preferRelativeResize="0"/>
          <p:nvPr/>
        </p:nvPicPr>
        <p:blipFill rotWithShape="1">
          <a:blip r:embed="rId3">
            <a:alphaModFix/>
          </a:blip>
          <a:srcRect l="43750"/>
          <a:stretch/>
        </p:blipFill>
        <p:spPr>
          <a:xfrm>
            <a:off x="3880150" y="369923"/>
            <a:ext cx="3725700" cy="372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7" name="Google Shape;367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title" idx="4294967295"/>
          </p:nvPr>
        </p:nvSpPr>
        <p:spPr>
          <a:xfrm>
            <a:off x="1370950" y="4106900"/>
            <a:ext cx="3201050" cy="76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dirty="0">
                <a:solidFill>
                  <a:schemeClr val="lt1"/>
                </a:solidFill>
              </a:rPr>
              <a:t>Vuoi un grande impatto?</a:t>
            </a:r>
            <a:endParaRPr sz="24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</a:rPr>
              <a:t>Usa un’immagine grande</a:t>
            </a:r>
            <a:r>
              <a:rPr lang="en" sz="2400" dirty="0">
                <a:solidFill>
                  <a:schemeClr val="lt1"/>
                </a:solidFill>
              </a:rPr>
              <a:t>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i diagrammi per spiegare la tua idea</a:t>
            </a:r>
            <a:endParaRPr dirty="0"/>
          </a:p>
        </p:txBody>
      </p:sp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3269543" y="1450850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5039840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1499247" y="2350551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6540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34449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4194600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5885093" y="3250253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87" name="Google Shape;387;p23"/>
          <p:cNvCxnSpPr>
            <a:stCxn id="380" idx="2"/>
            <a:endCxn id="381" idx="0"/>
          </p:cNvCxnSpPr>
          <p:nvPr/>
        </p:nvCxnSpPr>
        <p:spPr>
          <a:xfrm rot="-5400000" flipH="1">
            <a:off x="4695143" y="1236800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8" name="Google Shape;388;p23"/>
          <p:cNvCxnSpPr>
            <a:stCxn id="382" idx="0"/>
            <a:endCxn id="380" idx="2"/>
          </p:cNvCxnSpPr>
          <p:nvPr/>
        </p:nvCxnSpPr>
        <p:spPr>
          <a:xfrm rot="-5400000">
            <a:off x="2924847" y="1236801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23"/>
          <p:cNvCxnSpPr>
            <a:stCxn id="382" idx="2"/>
            <a:endCxn id="384" idx="0"/>
          </p:cNvCxnSpPr>
          <p:nvPr/>
        </p:nvCxnSpPr>
        <p:spPr>
          <a:xfrm rot="-5400000" flipH="1">
            <a:off x="2462247" y="2599101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0" name="Google Shape;390;p23"/>
          <p:cNvCxnSpPr>
            <a:stCxn id="383" idx="0"/>
            <a:endCxn id="382" idx="2"/>
          </p:cNvCxnSpPr>
          <p:nvPr/>
        </p:nvCxnSpPr>
        <p:spPr>
          <a:xfrm rot="-5400000">
            <a:off x="16170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23"/>
          <p:cNvCxnSpPr>
            <a:stCxn id="381" idx="2"/>
            <a:endCxn id="386" idx="0"/>
          </p:cNvCxnSpPr>
          <p:nvPr/>
        </p:nvCxnSpPr>
        <p:spPr>
          <a:xfrm rot="-5400000" flipH="1">
            <a:off x="6002990" y="2598951"/>
            <a:ext cx="4572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p23"/>
          <p:cNvCxnSpPr>
            <a:stCxn id="385" idx="0"/>
            <a:endCxn id="381" idx="2"/>
          </p:cNvCxnSpPr>
          <p:nvPr/>
        </p:nvCxnSpPr>
        <p:spPr>
          <a:xfrm rot="-5400000">
            <a:off x="5157600" y="2599103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 le tabelle per confrontare i dati</a:t>
            </a:r>
            <a:endParaRPr dirty="0"/>
          </a:p>
        </p:txBody>
      </p:sp>
      <p:graphicFrame>
        <p:nvGraphicFramePr>
          <p:cNvPr id="398" name="Google Shape;398;p24"/>
          <p:cNvGraphicFramePr/>
          <p:nvPr>
            <p:extLst>
              <p:ext uri="{D42A27DB-BD31-4B8C-83A1-F6EECF244321}">
                <p14:modId xmlns:p14="http://schemas.microsoft.com/office/powerpoint/2010/main" val="3201889913"/>
              </p:ext>
            </p:extLst>
          </p:nvPr>
        </p:nvGraphicFramePr>
        <p:xfrm>
          <a:off x="611400" y="1437619"/>
          <a:ext cx="5311400" cy="2268260"/>
        </p:xfrm>
        <a:graphic>
          <a:graphicData uri="http://schemas.openxmlformats.org/drawingml/2006/table">
            <a:tbl>
              <a:tblPr>
                <a:noFill/>
                <a:tableStyleId>{FFFD6801-8516-4615-8660-A508DA85ECFA}</a:tableStyleId>
              </a:tblPr>
              <a:tblGrid>
                <a:gridCol w="13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</a:t>
                      </a:r>
                      <a:endParaRPr sz="110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Giallo</a:t>
                      </a:r>
                      <a:endParaRPr sz="1100" dirty="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</a:t>
                      </a:r>
                      <a:endParaRPr sz="1100" dirty="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Arancione</a:t>
                      </a:r>
                      <a:endParaRPr sz="1100" dirty="0">
                        <a:solidFill>
                          <a:schemeClr val="accent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</a:t>
                      </a:r>
                      <a:endParaRPr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13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" name="Google Shape;399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4294967295"/>
          </p:nvPr>
        </p:nvSpPr>
        <p:spPr>
          <a:xfrm>
            <a:off x="1627050" y="369925"/>
            <a:ext cx="5889900" cy="30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Map</a:t>
            </a:r>
            <a:r>
              <a:rPr lang="it-IT" dirty="0" err="1">
                <a:solidFill>
                  <a:schemeClr val="lt1"/>
                </a:solidFill>
              </a:rPr>
              <a:t>pa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06" name="Google Shape;406;p25"/>
          <p:cNvSpPr/>
          <p:nvPr/>
        </p:nvSpPr>
        <p:spPr>
          <a:xfrm>
            <a:off x="4134479" y="1536192"/>
            <a:ext cx="682200" cy="324944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nostro ufficio</a:t>
            </a:r>
            <a:endParaRPr sz="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7" name="Google Shape;407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body" idx="4294967295"/>
          </p:nvPr>
        </p:nvSpPr>
        <p:spPr>
          <a:xfrm>
            <a:off x="712350" y="4885000"/>
            <a:ext cx="7719300" cy="1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1177873" y="2194773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2878148" y="3834823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5"/>
          <p:cNvSpPr/>
          <p:nvPr/>
        </p:nvSpPr>
        <p:spPr>
          <a:xfrm>
            <a:off x="3903848" y="1981623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4640473" y="4061323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6762348" y="2442998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7438723" y="4125198"/>
            <a:ext cx="116560" cy="126396"/>
          </a:xfrm>
          <a:custGeom>
            <a:avLst/>
            <a:gdLst/>
            <a:ahLst/>
            <a:cxnLst/>
            <a:rect l="l" t="t" r="r" b="b"/>
            <a:pathLst>
              <a:path w="1059635" h="1149053" extrusionOk="0">
                <a:moveTo>
                  <a:pt x="187834" y="1094599"/>
                </a:moveTo>
                <a:cubicBezTo>
                  <a:pt x="373762" y="1245221"/>
                  <a:pt x="713042" y="1056816"/>
                  <a:pt x="921704" y="852601"/>
                </a:cubicBezTo>
                <a:cubicBezTo>
                  <a:pt x="1130365" y="648385"/>
                  <a:pt x="1100964" y="283958"/>
                  <a:pt x="842455" y="112825"/>
                </a:cubicBezTo>
                <a:cubicBezTo>
                  <a:pt x="583947" y="-58307"/>
                  <a:pt x="284862" y="-36209"/>
                  <a:pt x="102363" y="189026"/>
                </a:cubicBezTo>
                <a:cubicBezTo>
                  <a:pt x="-80136" y="414260"/>
                  <a:pt x="1842" y="944041"/>
                  <a:pt x="187834" y="10945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420" name="Google Shape;420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it-IT" dirty="0" err="1"/>
              <a:t>Whoa</a:t>
            </a:r>
            <a:r>
              <a:rPr lang="it-IT" dirty="0"/>
              <a:t>! È un gran numero, non sei orgoglioso?</a:t>
            </a:r>
          </a:p>
        </p:txBody>
      </p:sp>
      <p:sp>
        <p:nvSpPr>
          <p:cNvPr id="421" name="Google Shape;421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"/>
          <p:cNvSpPr txBox="1">
            <a:spLocks noGrp="1"/>
          </p:cNvSpPr>
          <p:nvPr>
            <p:ph type="ctrTitle" idx="4294967295"/>
          </p:nvPr>
        </p:nvSpPr>
        <p:spPr>
          <a:xfrm>
            <a:off x="2304050" y="648000"/>
            <a:ext cx="4536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/>
                </a:solidFill>
              </a:rPr>
              <a:t>89,526,124€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427" name="Google Shape;427;p27"/>
          <p:cNvSpPr txBox="1">
            <a:spLocks noGrp="1"/>
          </p:cNvSpPr>
          <p:nvPr>
            <p:ph type="subTitle" idx="4294967295"/>
          </p:nvPr>
        </p:nvSpPr>
        <p:spPr>
          <a:xfrm>
            <a:off x="2304050" y="1411308"/>
            <a:ext cx="4536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Sono un sacco di soli</a:t>
            </a:r>
            <a:endParaRPr sz="2400" dirty="0"/>
          </a:p>
        </p:txBody>
      </p:sp>
      <p:sp>
        <p:nvSpPr>
          <p:cNvPr id="428" name="Google Shape;428;p27"/>
          <p:cNvSpPr txBox="1">
            <a:spLocks noGrp="1"/>
          </p:cNvSpPr>
          <p:nvPr>
            <p:ph type="ctrTitle" idx="4294967295"/>
          </p:nvPr>
        </p:nvSpPr>
        <p:spPr>
          <a:xfrm>
            <a:off x="2304050" y="3276893"/>
            <a:ext cx="4536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100%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429" name="Google Shape;429;p27"/>
          <p:cNvSpPr txBox="1">
            <a:spLocks noGrp="1"/>
          </p:cNvSpPr>
          <p:nvPr>
            <p:ph type="subTitle" idx="4294967295"/>
          </p:nvPr>
        </p:nvSpPr>
        <p:spPr>
          <a:xfrm>
            <a:off x="2304050" y="4040201"/>
            <a:ext cx="4536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Ottimo successo!</a:t>
            </a:r>
            <a:endParaRPr sz="2400" dirty="0"/>
          </a:p>
        </p:txBody>
      </p:sp>
      <p:sp>
        <p:nvSpPr>
          <p:cNvPr id="430" name="Google Shape;430;p27"/>
          <p:cNvSpPr txBox="1">
            <a:spLocks noGrp="1"/>
          </p:cNvSpPr>
          <p:nvPr>
            <p:ph type="ctrTitle" idx="4294967295"/>
          </p:nvPr>
        </p:nvSpPr>
        <p:spPr>
          <a:xfrm>
            <a:off x="2304050" y="1962447"/>
            <a:ext cx="4536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185,244 </a:t>
            </a:r>
            <a:r>
              <a:rPr lang="it-IT" sz="4800" dirty="0"/>
              <a:t>utenti</a:t>
            </a:r>
            <a:endParaRPr sz="4800" dirty="0"/>
          </a:p>
        </p:txBody>
      </p:sp>
      <p:sp>
        <p:nvSpPr>
          <p:cNvPr id="431" name="Google Shape;431;p27"/>
          <p:cNvSpPr txBox="1">
            <a:spLocks noGrp="1"/>
          </p:cNvSpPr>
          <p:nvPr>
            <p:ph type="subTitle" idx="4294967295"/>
          </p:nvPr>
        </p:nvSpPr>
        <p:spPr>
          <a:xfrm>
            <a:off x="2304050" y="2725755"/>
            <a:ext cx="45360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400" dirty="0"/>
              <a:t>E molti utenti</a:t>
            </a:r>
            <a:endParaRPr sz="2400" dirty="0"/>
          </a:p>
        </p:txBody>
      </p:sp>
      <p:sp>
        <p:nvSpPr>
          <p:cNvPr id="432" name="Google Shape;43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438" name="Google Shape;43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421461" y="1258050"/>
            <a:ext cx="2726286" cy="2547000"/>
            <a:chOff x="1293736" y="1258050"/>
            <a:chExt cx="2726286" cy="2547000"/>
          </a:xfrm>
        </p:grpSpPr>
        <p:sp>
          <p:nvSpPr>
            <p:cNvPr id="440" name="Google Shape;44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2" name="Google Shape;44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3" name="Google Shape;443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4" name="Google Shape;444;p28"/>
          <p:cNvGrpSpPr/>
          <p:nvPr/>
        </p:nvGrpSpPr>
        <p:grpSpPr>
          <a:xfrm>
            <a:off x="2331683" y="1258050"/>
            <a:ext cx="2726286" cy="2547000"/>
            <a:chOff x="3203958" y="1258050"/>
            <a:chExt cx="2726286" cy="2547000"/>
          </a:xfrm>
        </p:grpSpPr>
        <p:sp>
          <p:nvSpPr>
            <p:cNvPr id="445" name="Google Shape;44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2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8" name="Google Shape;44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251702" y="1258050"/>
            <a:ext cx="2726286" cy="2547000"/>
            <a:chOff x="5123977" y="1258050"/>
            <a:chExt cx="2726286" cy="2547000"/>
          </a:xfrm>
        </p:grpSpPr>
        <p:sp>
          <p:nvSpPr>
            <p:cNvPr id="450" name="Google Shape;45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2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2" name="Google Shape;45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3" name="Google Shape;453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Rivediamo alcuni concetti</a:t>
            </a:r>
            <a:endParaRPr dirty="0"/>
          </a:p>
        </p:txBody>
      </p:sp>
      <p:sp>
        <p:nvSpPr>
          <p:cNvPr id="459" name="Google Shape;459;p29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100" b="1" dirty="0"/>
              <a:t>Giallo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  <a:endParaRPr sz="1100" dirty="0"/>
          </a:p>
        </p:txBody>
      </p:sp>
      <p:sp>
        <p:nvSpPr>
          <p:cNvPr id="460" name="Google Shape;460;p29"/>
          <p:cNvSpPr txBox="1">
            <a:spLocks noGrp="1"/>
          </p:cNvSpPr>
          <p:nvPr>
            <p:ph type="body" idx="2"/>
          </p:nvPr>
        </p:nvSpPr>
        <p:spPr>
          <a:xfrm>
            <a:off x="2971162" y="1265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Blu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 cielo limpido e del mare profondo. Si trova tra viola e verde sullo spettro ottico.</a:t>
            </a:r>
            <a:endParaRPr sz="1100" dirty="0"/>
          </a:p>
        </p:txBody>
      </p:sp>
      <p:sp>
        <p:nvSpPr>
          <p:cNvPr id="461" name="Google Shape;461;p29"/>
          <p:cNvSpPr txBox="1">
            <a:spLocks noGrp="1"/>
          </p:cNvSpPr>
          <p:nvPr>
            <p:ph type="body" idx="3"/>
          </p:nvPr>
        </p:nvSpPr>
        <p:spPr>
          <a:xfrm>
            <a:off x="5330874" y="1265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100" b="1" dirty="0"/>
              <a:t>Rosso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62" name="Google Shape;462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63" name="Google Shape;463;p29"/>
          <p:cNvSpPr txBox="1">
            <a:spLocks noGrp="1"/>
          </p:cNvSpPr>
          <p:nvPr>
            <p:ph type="body" idx="1"/>
          </p:nvPr>
        </p:nvSpPr>
        <p:spPr>
          <a:xfrm>
            <a:off x="611450" y="2789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100" b="1" dirty="0"/>
              <a:t>Giallo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  <a:endParaRPr sz="1100" dirty="0"/>
          </a:p>
        </p:txBody>
      </p:sp>
      <p:sp>
        <p:nvSpPr>
          <p:cNvPr id="464" name="Google Shape;464;p29"/>
          <p:cNvSpPr txBox="1">
            <a:spLocks noGrp="1"/>
          </p:cNvSpPr>
          <p:nvPr>
            <p:ph type="body" idx="2"/>
          </p:nvPr>
        </p:nvSpPr>
        <p:spPr>
          <a:xfrm>
            <a:off x="2971162" y="2789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Blu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 cielo limpido e del mare profondo. Si trova tra viola e verde sullo spettro ottico.</a:t>
            </a:r>
            <a:endParaRPr sz="1100" dirty="0"/>
          </a:p>
        </p:txBody>
      </p:sp>
      <p:sp>
        <p:nvSpPr>
          <p:cNvPr id="465" name="Google Shape;465;p29"/>
          <p:cNvSpPr txBox="1">
            <a:spLocks noGrp="1"/>
          </p:cNvSpPr>
          <p:nvPr>
            <p:ph type="body" idx="3"/>
          </p:nvPr>
        </p:nvSpPr>
        <p:spPr>
          <a:xfrm>
            <a:off x="5330874" y="2789775"/>
            <a:ext cx="1991100" cy="10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100" b="1" dirty="0"/>
              <a:t>Rosso</a:t>
            </a:r>
            <a:endParaRPr sz="1100" b="1" dirty="0"/>
          </a:p>
          <a:p>
            <a:pPr marL="0" lvl="0" indent="0"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471" name="Google Shape;471;p30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72" name="Google Shape;472;p30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73" name="Google Shape;473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850" y="152400"/>
            <a:ext cx="4872295" cy="426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 per l’uso</a:t>
            </a:r>
            <a:endParaRPr dirty="0"/>
          </a:p>
        </p:txBody>
      </p:sp>
      <p:sp>
        <p:nvSpPr>
          <p:cNvPr id="300" name="Google Shape;300;p13"/>
          <p:cNvSpPr txBox="1">
            <a:spLocks noGrp="1"/>
          </p:cNvSpPr>
          <p:nvPr>
            <p:ph type="body" idx="2"/>
          </p:nvPr>
        </p:nvSpPr>
        <p:spPr>
          <a:xfrm>
            <a:off x="611400" y="1159800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EDIT</a:t>
            </a:r>
            <a:r>
              <a:rPr lang="it-IT" sz="1100" b="1" dirty="0"/>
              <a:t>A</a:t>
            </a:r>
            <a:r>
              <a:rPr lang="en" sz="1100" b="1" dirty="0"/>
              <a:t> IN POWERPOINT®</a:t>
            </a:r>
            <a:endParaRPr sz="1100" dirty="0"/>
          </a:p>
          <a:p>
            <a:pPr marL="0" lvl="0" indent="0">
              <a:buNone/>
            </a:pPr>
            <a:r>
              <a:rPr lang="it-IT" sz="1100" dirty="0"/>
              <a:t>Ricorda di scaricare ed installare I font utilizzati in questa presentazione (troverai il link ai font necessari nella slide ‘Stile della Presentazione’)</a:t>
            </a:r>
            <a:endParaRPr sz="1100" b="1" dirty="0"/>
          </a:p>
        </p:txBody>
      </p:sp>
      <p:sp>
        <p:nvSpPr>
          <p:cNvPr id="303" name="Google Shape;30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ctrTitle" idx="4294967295"/>
          </p:nvPr>
        </p:nvSpPr>
        <p:spPr>
          <a:xfrm>
            <a:off x="3240775" y="1475375"/>
            <a:ext cx="4872000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Grazie</a:t>
            </a:r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!</a:t>
            </a:r>
            <a:endParaRPr sz="96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516" name="Google Shape;516;p34"/>
          <p:cNvSpPr txBox="1">
            <a:spLocks noGrp="1"/>
          </p:cNvSpPr>
          <p:nvPr>
            <p:ph type="subTitle" idx="4294967295"/>
          </p:nvPr>
        </p:nvSpPr>
        <p:spPr>
          <a:xfrm>
            <a:off x="3240775" y="2645250"/>
            <a:ext cx="4872000" cy="10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/>
              <a:t>Ci sono domande</a:t>
            </a:r>
            <a:r>
              <a:rPr lang="en" sz="1800" b="1" dirty="0"/>
              <a:t>?</a:t>
            </a: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Puoi scrivermi a username@email.it</a:t>
            </a:r>
            <a:endParaRPr sz="1800" dirty="0"/>
          </a:p>
        </p:txBody>
      </p:sp>
      <p:sp>
        <p:nvSpPr>
          <p:cNvPr id="517" name="Google Shape;517;p34"/>
          <p:cNvSpPr/>
          <p:nvPr/>
        </p:nvSpPr>
        <p:spPr>
          <a:xfrm>
            <a:off x="1234450" y="1149387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1705484" y="1566670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524" name="Google Shape;524;p3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/>
              <a:t>Un ringraziamento speciale a tutte le persone che hanno creato e rilasciato gratuitamente queste fantastiche risorse</a:t>
            </a:r>
            <a:r>
              <a:rPr lang="en" sz="2400" dirty="0"/>
              <a:t>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⦁"/>
            </a:pPr>
            <a:r>
              <a:rPr lang="it-IT" sz="2400" dirty="0"/>
              <a:t>Presentazione di </a:t>
            </a:r>
            <a:r>
              <a:rPr lang="it-IT" sz="2400" u="sng" dirty="0" err="1">
                <a:solidFill>
                  <a:schemeClr val="hlink"/>
                </a:solidFill>
                <a:hlinkClick r:id="rId3"/>
              </a:rPr>
              <a:t>Scroller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it-IT" sz="2400" dirty="0"/>
              <a:t>Foto di</a:t>
            </a:r>
            <a:r>
              <a:rPr lang="en" sz="2400" dirty="0"/>
              <a:t>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Unsplash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it-IT" sz="2400" dirty="0"/>
              <a:t>Sfondi di </a:t>
            </a:r>
            <a:r>
              <a:rPr lang="en" sz="2400" u="sng" dirty="0">
                <a:solidFill>
                  <a:schemeClr val="hlink"/>
                </a:solidFill>
                <a:hlinkClick r:id="rId5"/>
              </a:rPr>
              <a:t>Paaatterns</a:t>
            </a:r>
            <a:endParaRPr sz="2400" dirty="0"/>
          </a:p>
        </p:txBody>
      </p:sp>
      <p:sp>
        <p:nvSpPr>
          <p:cNvPr id="525" name="Google Shape;52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531" name="Google Shape;531;p36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/>
              <a:t>T</a:t>
            </a:r>
            <a:r>
              <a:rPr lang="it-IT" sz="1800" dirty="0"/>
              <a:t> Questa presentazione usa le seguenti specifiche tipografiche</a:t>
            </a:r>
            <a:r>
              <a:rPr lang="en" sz="1800" dirty="0"/>
              <a:t>: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 dirty="0"/>
              <a:t>Titles: Zilla Slab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 dirty="0"/>
              <a:t>Body copy: Red Hat Text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Scaricali gratis su</a:t>
            </a:r>
            <a:r>
              <a:rPr lang="en" sz="1800" dirty="0"/>
              <a:t>: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https://www.fontsquirrel.com/fonts/red-hat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32" name="Google Shape;532;p36"/>
          <p:cNvSpPr txBox="1"/>
          <p:nvPr/>
        </p:nvSpPr>
        <p:spPr>
          <a:xfrm>
            <a:off x="611400" y="3513975"/>
            <a:ext cx="588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3" name="Google Shape;533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7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7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7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7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7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7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7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7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7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7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7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7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7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7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7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7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7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7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7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7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7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7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7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7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7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7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7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7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7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7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7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7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7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7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7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7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7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7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7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7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7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7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7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7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7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6237264" y="2571760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7130884" y="2571750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6421980" y="2782614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7576119" y="3080011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puoi:</a:t>
            </a:r>
          </a:p>
          <a:p>
            <a:pPr marL="17145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lang="en" sz="900"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r>
              <a:rPr lang="it-IT" sz="900" dirty="0"/>
              <a:t>Ridimensionare senza perdere qualità.</a:t>
            </a: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r>
              <a:rPr lang="it-IT" sz="900" dirty="0"/>
              <a:t>Cambiare colore di riempimento e opacità</a:t>
            </a: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r>
              <a:rPr lang="it-IT" sz="900" dirty="0"/>
              <a:t>Cambiare colore e grandezza della linea</a:t>
            </a: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⦁"/>
            </a:pPr>
            <a:endParaRPr lang="it-IT" sz="900" dirty="0"/>
          </a:p>
          <a:p>
            <a:pPr marL="17145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it-IT" sz="900" dirty="0"/>
              <a:t>Non è bellissimo</a:t>
            </a:r>
            <a:r>
              <a:rPr lang="en" sz="900" dirty="0"/>
              <a:t>? :)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Esempi</a:t>
            </a:r>
            <a:r>
              <a:rPr lang="en" sz="900" dirty="0"/>
              <a:t>:</a:t>
            </a:r>
            <a:br>
              <a:rPr lang="en" sz="900" dirty="0"/>
            </a:br>
            <a:br>
              <a:rPr lang="en" sz="900" dirty="0"/>
            </a:br>
            <a:br>
              <a:rPr lang="en" sz="900" dirty="0"/>
            </a:br>
            <a:endParaRPr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it-IT" sz="2400" dirty="0">
                <a:solidFill>
                  <a:schemeClr val="lt1"/>
                </a:solidFill>
                <a:highlight>
                  <a:schemeClr val="accent2"/>
                </a:highlight>
                <a:latin typeface="DM Sans"/>
                <a:ea typeface="DM Sans"/>
                <a:cs typeface="DM Sans"/>
                <a:sym typeface="DM Sans"/>
              </a:rPr>
              <a:t>e molte altre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DM Sans"/>
                <a:ea typeface="DM Sans"/>
                <a:cs typeface="DM Sans"/>
                <a:sym typeface="DM Sans"/>
              </a:rPr>
              <a:t>...</a:t>
            </a:r>
            <a:endParaRPr sz="2400" dirty="0">
              <a:solidFill>
                <a:schemeClr val="lt1"/>
              </a:solidFill>
              <a:highlight>
                <a:schemeClr val="accent2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631" name="Google Shape;631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32" name="Google Shape;632;p38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ctrTitle" idx="4294967295"/>
          </p:nvPr>
        </p:nvSpPr>
        <p:spPr>
          <a:xfrm>
            <a:off x="3926575" y="1222700"/>
            <a:ext cx="3286500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Ciao</a:t>
            </a:r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!</a:t>
            </a:r>
            <a:endParaRPr sz="96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4294967295"/>
          </p:nvPr>
        </p:nvSpPr>
        <p:spPr>
          <a:xfrm>
            <a:off x="3926575" y="2392575"/>
            <a:ext cx="3286500" cy="15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/>
              <a:t>Sono </a:t>
            </a:r>
            <a:r>
              <a:rPr lang="en" sz="1800" b="1" dirty="0"/>
              <a:t>Jayden Smith</a:t>
            </a:r>
            <a:endParaRPr sz="1800" b="1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sz="1800" dirty="0"/>
              <a:t>Sono qui perché adoro fare presentazioni.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sz="1800" dirty="0"/>
              <a:t>Puoi trovarmi anche qui username@email.it</a:t>
            </a:r>
          </a:p>
        </p:txBody>
      </p:sp>
      <p:pic>
        <p:nvPicPr>
          <p:cNvPr id="310" name="Google Shape;310;p14"/>
          <p:cNvPicPr preferRelativeResize="0"/>
          <p:nvPr/>
        </p:nvPicPr>
        <p:blipFill rotWithShape="1">
          <a:blip r:embed="rId3">
            <a:alphaModFix/>
          </a:blip>
          <a:srcRect l="10430" t="22228" r="10430" b="25098"/>
          <a:stretch/>
        </p:blipFill>
        <p:spPr>
          <a:xfrm>
            <a:off x="1286850" y="865550"/>
            <a:ext cx="2295000" cy="229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 della slide</a:t>
            </a:r>
            <a:endParaRPr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⦁"/>
            </a:pPr>
            <a:r>
              <a:rPr lang="it-IT" dirty="0"/>
              <a:t>Qui hai una lista di cose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⦁"/>
            </a:pPr>
            <a:r>
              <a:rPr lang="it-IT" dirty="0"/>
              <a:t>E del testo</a:t>
            </a:r>
            <a:endParaRPr dirty="0"/>
          </a:p>
          <a:p>
            <a:pPr lvl="0">
              <a:spcBef>
                <a:spcPts val="0"/>
              </a:spcBef>
            </a:pPr>
            <a:r>
              <a:rPr lang="it-IT" dirty="0"/>
              <a:t>Ma ricorda di non sovraccaricare le tue slide con troppi contenuti</a:t>
            </a:r>
          </a:p>
          <a:p>
            <a:pPr lvl="0">
              <a:spcBef>
                <a:spcPts val="0"/>
              </a:spcBef>
            </a:pPr>
            <a:endParaRPr lang="it-IT" dirty="0"/>
          </a:p>
          <a:p>
            <a:pPr marL="101600" lvl="0" indent="0">
              <a:spcBef>
                <a:spcPts val="0"/>
              </a:spcBef>
              <a:buNone/>
            </a:pPr>
            <a:r>
              <a:rPr lang="it-IT" dirty="0"/>
              <a:t>Il tuo pubblico ti ascolta o legge le slide, ma non farà entrambe le cose.</a:t>
            </a:r>
            <a:endParaRPr dirty="0"/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ctrTitle" idx="4294967295"/>
          </p:nvPr>
        </p:nvSpPr>
        <p:spPr>
          <a:xfrm>
            <a:off x="2012050" y="2421550"/>
            <a:ext cx="536411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/>
              <a:t>Concetto chiave</a:t>
            </a:r>
            <a:endParaRPr sz="6000" dirty="0"/>
          </a:p>
        </p:txBody>
      </p:sp>
      <p:sp>
        <p:nvSpPr>
          <p:cNvPr id="324" name="Google Shape;324;p16"/>
          <p:cNvSpPr txBox="1">
            <a:spLocks noGrp="1"/>
          </p:cNvSpPr>
          <p:nvPr>
            <p:ph type="subTitle" idx="4294967295"/>
          </p:nvPr>
        </p:nvSpPr>
        <p:spPr>
          <a:xfrm>
            <a:off x="2012050" y="3563955"/>
            <a:ext cx="4662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Porta l'attenzione del tuo pubblico su un concetto chiave usando icone o illustrazioni</a:t>
            </a:r>
            <a:endParaRPr dirty="0"/>
          </a:p>
        </p:txBody>
      </p:sp>
      <p:sp>
        <p:nvSpPr>
          <p:cNvPr id="325" name="Google Shape;325;p16"/>
          <p:cNvSpPr/>
          <p:nvPr/>
        </p:nvSpPr>
        <p:spPr>
          <a:xfrm>
            <a:off x="3590926" y="850424"/>
            <a:ext cx="1577089" cy="159812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2156981" y="1648364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Titolo di transizione</a:t>
            </a:r>
            <a:endParaRPr dirty="0"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7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Le citazioni sono comunemente usate come mezzo di ispirazione e per invocare pensieri emozionali nel lettore.</a:t>
            </a:r>
            <a:endParaRPr dirty="0"/>
          </a:p>
        </p:txBody>
      </p:sp>
      <p:sp>
        <p:nvSpPr>
          <p:cNvPr id="342" name="Google Shape;34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Puoi anche dividere i tuoi contenuti</a:t>
            </a:r>
            <a:endParaRPr dirty="0"/>
          </a:p>
        </p:txBody>
      </p:sp>
      <p:sp>
        <p:nvSpPr>
          <p:cNvPr id="349" name="Google Shape;349;p19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350" name="Google Shape;35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 due o tre colonne</a:t>
            </a:r>
            <a:endParaRPr dirty="0"/>
          </a:p>
        </p:txBody>
      </p:sp>
      <p:sp>
        <p:nvSpPr>
          <p:cNvPr id="356" name="Google Shape;356;p20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357" name="Google Shape;357;p20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358" name="Google Shape;358;p20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</a:t>
            </a:r>
            <a:r>
              <a:rPr lang="it-IT" b="1" dirty="0"/>
              <a:t>osso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840</Words>
  <Application>Microsoft Office PowerPoint</Application>
  <PresentationFormat>Presentazione su schermo (16:9)</PresentationFormat>
  <Paragraphs>145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Zilla Slab SemiBold</vt:lpstr>
      <vt:lpstr>Red Hat Text</vt:lpstr>
      <vt:lpstr>Zilla Slab</vt:lpstr>
      <vt:lpstr>DM Sans</vt:lpstr>
      <vt:lpstr>Calibri</vt:lpstr>
      <vt:lpstr>Hume template</vt:lpstr>
      <vt:lpstr>Questo è il titolo</vt:lpstr>
      <vt:lpstr>Istruzioni per l’uso</vt:lpstr>
      <vt:lpstr>Ciao!</vt:lpstr>
      <vt:lpstr>Questo è il titolo della slide</vt:lpstr>
      <vt:lpstr>Concetto chiave</vt:lpstr>
      <vt:lpstr>Titolo di transizione</vt:lpstr>
      <vt:lpstr>Presentazione standard di PowerPoint</vt:lpstr>
      <vt:lpstr>Puoi anche dividere i tuoi contenuti</vt:lpstr>
      <vt:lpstr>In due o tre colonne</vt:lpstr>
      <vt:lpstr>Un’immagine vale più di mille parole</vt:lpstr>
      <vt:lpstr>Vuoi un grande impatto? Usa un’immagine grande.</vt:lpstr>
      <vt:lpstr>Usa i diagrammi per spiegare la tua idea</vt:lpstr>
      <vt:lpstr>E le tabelle per confrontare i dati</vt:lpstr>
      <vt:lpstr>Mappa</vt:lpstr>
      <vt:lpstr>89,526,124</vt:lpstr>
      <vt:lpstr>89,526,124€</vt:lpstr>
      <vt:lpstr>Il nostro processo è semplice</vt:lpstr>
      <vt:lpstr>Rivediamo alcuni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3</cp:revision>
  <dcterms:modified xsi:type="dcterms:W3CDTF">2020-03-05T13:06:13Z</dcterms:modified>
</cp:coreProperties>
</file>